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0C6A"/>
    <a:srgbClr val="3618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AFDB6B-7410-4697-848C-753EF4C66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7238FB4-9C60-4FBD-A71C-3F8C7149AE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81677B2-EB02-4445-A673-9AB99BF8A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3E14-5FFB-4A83-80DB-5D072546ACAC}" type="datetimeFigureOut">
              <a:rPr lang="hu-HU" smtClean="0"/>
              <a:t>2025. 10. 15.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D12E0AC-EC14-4F2E-B2DF-D52AAF791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1467FFD-CE13-40EF-AAFF-C14BA38C4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28B4-E0B4-4443-A73D-DB3ADCCF91A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2562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D36F30-EEC6-4F25-BEF7-23093FF87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81A3AB9-9D27-42EB-965B-8E18318A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E430C95-F755-4737-B532-000C064E7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3E14-5FFB-4A83-80DB-5D072546ACAC}" type="datetimeFigureOut">
              <a:rPr lang="hu-HU" smtClean="0"/>
              <a:t>2025. 10. 15.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BCE8ACB-5A8C-4D5C-918B-0A29051D8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0E4039B-5529-4931-A2EC-8E8230C16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28B4-E0B4-4443-A73D-DB3ADCCF91A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4099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6003ABCE-462F-4676-873A-F4633FB732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97E75F6-94B6-43E7-849A-9707F082B6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4CB1C73-540B-49BF-A692-52B6E85B9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3E14-5FFB-4A83-80DB-5D072546ACAC}" type="datetimeFigureOut">
              <a:rPr lang="hu-HU" smtClean="0"/>
              <a:t>2025. 10. 15.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6D2760E-38BC-491F-9D3B-CAF8737B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90DE9DE-20B5-4F90-B95C-946F5C1E2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28B4-E0B4-4443-A73D-DB3ADCCF91A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2476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9DF1AED-5F85-40EC-B60F-A306A2571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95A2895-15A4-461A-9D19-3AF3F16C6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D954638-BB73-4356-862B-553F812DE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3E14-5FFB-4A83-80DB-5D072546ACAC}" type="datetimeFigureOut">
              <a:rPr lang="hu-HU" smtClean="0"/>
              <a:t>2025. 10. 15.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C925FB3-26B0-44A5-9D71-AFB1500E7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6AD2DDC-055A-4CE2-8DE7-D283931C4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28B4-E0B4-4443-A73D-DB3ADCCF91A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883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93A9D7-0BA1-4B7D-BA14-A8F87E222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C89AC5F-6B43-44E0-8A34-02BC5F30C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4734B00-B3ED-4280-A548-E531D3FE0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3E14-5FFB-4A83-80DB-5D072546ACAC}" type="datetimeFigureOut">
              <a:rPr lang="hu-HU" smtClean="0"/>
              <a:t>2025. 10. 15.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54DCE66-3B88-48D8-B24D-73A024CD4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C99C746-33FA-474B-A090-F9F8C4BC9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28B4-E0B4-4443-A73D-DB3ADCCF91A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3208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867B60E-9894-4301-B1EA-7B71D42EB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BB89947-2EDD-4E6F-8F79-806159FBF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5860ECF-7A49-4A3C-BB17-BB725CA0B9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7C4B98F-3914-4DED-A1D1-A4A89AAD2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3E14-5FFB-4A83-80DB-5D072546ACAC}" type="datetimeFigureOut">
              <a:rPr lang="hu-HU" smtClean="0"/>
              <a:t>2025. 10. 15.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A664998-C35E-484F-8632-78F29BD36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165DAFAA-21BA-4217-98A4-6E4633D4C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28B4-E0B4-4443-A73D-DB3ADCCF91A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3542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7257976-EFAA-494F-9CDC-7AFC276E9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0F615AB-2EB2-4486-AFB6-640BD1032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0D0825A-420A-4B63-A6C3-3096C965C0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FE2F1FA-D34B-415F-9D02-C54DA8EF5A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5E0E884-6C2B-4845-852B-B24D4B1AC9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AA6C6A3-6093-4D7B-8A2B-DAF593E43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3E14-5FFB-4A83-80DB-5D072546ACAC}" type="datetimeFigureOut">
              <a:rPr lang="hu-HU" smtClean="0"/>
              <a:t>2025. 10. 15.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824E99D8-8AA1-4163-8590-28F7A2920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B59D43E7-ABE7-4CFF-B068-7A910B9D8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28B4-E0B4-4443-A73D-DB3ADCCF91A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70065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AA5A89D-06BB-4AA8-9C57-1BC1ECDD3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4CA87A1-F4F4-490A-8F0B-D470C9B2F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3E14-5FFB-4A83-80DB-5D072546ACAC}" type="datetimeFigureOut">
              <a:rPr lang="hu-HU" smtClean="0"/>
              <a:t>2025. 10. 15.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B8C2F0A-D99F-4F99-B388-B07547CBB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7B5C3C75-3233-4EC7-84F6-9C938B7DF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28B4-E0B4-4443-A73D-DB3ADCCF91A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3568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C697D055-C376-472E-BA39-C7C5AEABC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3E14-5FFB-4A83-80DB-5D072546ACAC}" type="datetimeFigureOut">
              <a:rPr lang="hu-HU" smtClean="0"/>
              <a:t>2025. 10. 15.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873E6C05-573B-4FBF-9E16-6BB6F1275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6FFF430-76C7-45DE-9980-6D50B4616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28B4-E0B4-4443-A73D-DB3ADCCF91A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416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F78F63-B156-4934-B883-2A7181754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AE02889-E00C-4961-A31F-4B7A1E7B2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DDF1D6B-0B06-469E-AA49-49BFC1176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8B412E2-2F20-4BF2-93D0-44DDFFAF7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3E14-5FFB-4A83-80DB-5D072546ACAC}" type="datetimeFigureOut">
              <a:rPr lang="hu-HU" smtClean="0"/>
              <a:t>2025. 10. 15.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A3DE5F3-7A7B-43F3-825B-8E12994A2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12977D32-E361-4250-A14B-DA984702E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28B4-E0B4-4443-A73D-DB3ADCCF91A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87790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E924CDA-567D-4025-8E71-3B43F9A6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E4109715-443B-4B41-AC42-86200084B9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610F4E9-8E0D-4697-AE58-1568B0B37B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084FF0A-21F5-4D30-A979-8AD8A6F6B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3E14-5FFB-4A83-80DB-5D072546ACAC}" type="datetimeFigureOut">
              <a:rPr lang="hu-HU" smtClean="0"/>
              <a:t>2025. 10. 15.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D7EC36B-2420-4ADA-B631-E17F02538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4D9400D-4D69-47A6-976E-B7C6B7B63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28B4-E0B4-4443-A73D-DB3ADCCF91A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3302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4B7FBD65-4F42-4D5C-A3C6-210CBE361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6DAB81E-224E-46D5-9308-16D3724A9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7745B98-5DD9-43D6-AE16-856EBE1D0C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63E14-5FFB-4A83-80DB-5D072546ACAC}" type="datetimeFigureOut">
              <a:rPr lang="hu-HU" smtClean="0"/>
              <a:t>2025. 10. 15.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EDE6A4F-3399-41BC-96A3-6B908A4675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1159E7A-B150-41DC-B028-E9D7B1498E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228B4-E0B4-4443-A73D-DB3ADCCF91A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2085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genially.com/editor/68dd165efec3f4fcb682bf4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doboz 6">
            <a:extLst>
              <a:ext uri="{FF2B5EF4-FFF2-40B4-BE49-F238E27FC236}">
                <a16:creationId xmlns:a16="http://schemas.microsoft.com/office/drawing/2014/main" id="{3AC035C3-A546-4CF0-B90A-251231FB824F}"/>
              </a:ext>
            </a:extLst>
          </p:cNvPr>
          <p:cNvSpPr txBox="1"/>
          <p:nvPr/>
        </p:nvSpPr>
        <p:spPr>
          <a:xfrm>
            <a:off x="1524000" y="2459504"/>
            <a:ext cx="9144000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4000" dirty="0">
                <a:latin typeface="Cooper Black" panose="0208090404030B020404" pitchFamily="18" charset="0"/>
              </a:rPr>
              <a:t>ERASMUS+</a:t>
            </a:r>
          </a:p>
          <a:p>
            <a:pPr algn="ctr"/>
            <a:r>
              <a:rPr lang="hu-HU" sz="4000" dirty="0">
                <a:latin typeface="Bahnschrift SemiBold Condensed" panose="020B0502040204020203" pitchFamily="34" charset="0"/>
              </a:rPr>
              <a:t>Olaszország, Törökország, Magyarország</a:t>
            </a:r>
          </a:p>
          <a:p>
            <a:pPr algn="ctr"/>
            <a:r>
              <a:rPr lang="hu-HU" sz="4000" dirty="0">
                <a:latin typeface="Bahnschrift SemiBold Condensed" panose="020B0502040204020203" pitchFamily="34" charset="0"/>
              </a:rPr>
              <a:t>Salemi, 2025. okt. 5-10</a:t>
            </a:r>
          </a:p>
        </p:txBody>
      </p:sp>
    </p:spTree>
    <p:extLst>
      <p:ext uri="{BB962C8B-B14F-4D97-AF65-F5344CB8AC3E}">
        <p14:creationId xmlns:p14="http://schemas.microsoft.com/office/powerpoint/2010/main" val="2853803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0C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8376CF1C-2FFB-7AA6-FC3B-F94C1D8F7E4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468" y="843862"/>
            <a:ext cx="3072574" cy="5462354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56376EF0-41B6-A7F2-97C0-7DABA7B005C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6743" y="1600950"/>
            <a:ext cx="4712112" cy="3534084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7F93EEEE-19E8-56FD-0394-740B26961AC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23394" y="1707713"/>
            <a:ext cx="4590097" cy="3442573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02410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0C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C6DECC7D-6479-409B-5E8A-2C59AD7FE10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848" y="1639314"/>
            <a:ext cx="2448225" cy="4352400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97733529-9313-484C-0033-8907E09A6C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27" y="1232911"/>
            <a:ext cx="3572130" cy="4758803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638C22A-095B-591E-EAD1-1766F9862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239" y="2049527"/>
            <a:ext cx="4926466" cy="2758946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59744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0C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2CA2A21-215E-4166-2950-54E775FFC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bg1"/>
                </a:solidFill>
                <a:latin typeface="Cooper Black" panose="0208090404030B020404" pitchFamily="18" charset="0"/>
              </a:rPr>
              <a:t>Mit tanultunk az utazás során</a:t>
            </a:r>
            <a:endParaRPr lang="en-GB" dirty="0">
              <a:solidFill>
                <a:schemeClr val="bg1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A9238CD-AF03-2B3F-83E0-5DE0A7A5E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32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Közösen együtt dolgozni</a:t>
            </a:r>
          </a:p>
          <a:p>
            <a:r>
              <a:rPr lang="hu-HU" sz="32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Más kultúrákkal ismerkedtünk meg</a:t>
            </a:r>
          </a:p>
          <a:p>
            <a:r>
              <a:rPr lang="hu-HU" sz="32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Tolerancia másokkal szemben</a:t>
            </a:r>
          </a:p>
          <a:p>
            <a:r>
              <a:rPr lang="hu-HU" sz="32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Az angol nyelv használata életszerű helyzetekben</a:t>
            </a:r>
          </a:p>
          <a:p>
            <a:r>
              <a:rPr lang="hu-HU" sz="32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Különböző kultúráknak a fenntarthatósághoz való viszonya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648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0C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527F3F6-9DBB-4B91-809A-4E81829FE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hu-HU" dirty="0">
                <a:solidFill>
                  <a:schemeClr val="bg1"/>
                </a:solidFill>
                <a:latin typeface="Cooper Black" panose="0208090404030B020404" pitchFamily="18" charset="0"/>
              </a:rPr>
              <a:t>Program célja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6B26C3C-0A42-458D-828C-6F387DC7B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466" y="1343818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hu-HU" sz="32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„Piloting Created Escape Games”</a:t>
            </a:r>
          </a:p>
          <a:p>
            <a:r>
              <a:rPr lang="hu-HU" sz="32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Szabadulószoba</a:t>
            </a:r>
            <a:r>
              <a:rPr lang="hu-HU" sz="32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 tervezés és tesztelés - Genially program használatával</a:t>
            </a:r>
          </a:p>
          <a:p>
            <a:pPr marL="0" indent="0">
              <a:buNone/>
            </a:pPr>
            <a:r>
              <a:rPr lang="hu-HU" sz="3200" dirty="0">
                <a:hlinkClick r:id="rId2"/>
              </a:rPr>
              <a:t>Editor | 2025 Hungary/Fonyod </a:t>
            </a:r>
            <a:r>
              <a:rPr lang="hu-HU" sz="3200" dirty="0" err="1">
                <a:hlinkClick r:id="rId2"/>
              </a:rPr>
              <a:t>Hidden</a:t>
            </a:r>
            <a:r>
              <a:rPr lang="hu-HU" sz="3200" dirty="0">
                <a:hlinkClick r:id="rId2"/>
              </a:rPr>
              <a:t> </a:t>
            </a:r>
            <a:r>
              <a:rPr lang="hu-HU" sz="3200">
                <a:hlinkClick r:id="rId2"/>
              </a:rPr>
              <a:t>Symbols</a:t>
            </a:r>
            <a:endParaRPr lang="hu-HU" sz="3200" dirty="0">
              <a:solidFill>
                <a:schemeClr val="bg1"/>
              </a:solidFill>
              <a:latin typeface="Bahnschrift SemiBold Condensed" panose="020B0502040204020203" pitchFamily="34" charset="0"/>
            </a:endParaRPr>
          </a:p>
          <a:p>
            <a:r>
              <a:rPr lang="hu-HU" sz="32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A szabadulójátékoknak a fenntarthatóság témakörében kellett megvalósulnia</a:t>
            </a:r>
          </a:p>
          <a:p>
            <a:r>
              <a:rPr lang="hu-HU" sz="32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A szabadulószobák bemutatása, a többi ország résztvevőinek a projektnapok alatt</a:t>
            </a:r>
          </a:p>
          <a:p>
            <a:r>
              <a:rPr lang="hu-HU" sz="32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Feladat volt a szabadulószobák tesztelése, amit a partneriskolák résztvevői interaktív módon tehettek meg</a:t>
            </a:r>
          </a:p>
        </p:txBody>
      </p:sp>
    </p:spTree>
    <p:extLst>
      <p:ext uri="{BB962C8B-B14F-4D97-AF65-F5344CB8AC3E}">
        <p14:creationId xmlns:p14="http://schemas.microsoft.com/office/powerpoint/2010/main" val="360933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0C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57D8DCF-DA37-4AF6-8502-82777466B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bg1"/>
                </a:solidFill>
                <a:latin typeface="Cooper Black" panose="0208090404030B020404" pitchFamily="18" charset="0"/>
              </a:rPr>
              <a:t>Iskolánk szabadulószobája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F2CFEB6-A87F-41B3-B9FD-48BF5D2C7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95560" cy="4351338"/>
          </a:xfrm>
        </p:spPr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hu-HU" sz="32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Témájának iskolánk névadóját választottuk, mivel fenntartható iskola vagyunk</a:t>
            </a:r>
          </a:p>
          <a:p>
            <a:r>
              <a:rPr lang="hu-HU" sz="32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Minden szobához változatos jellegű feladatokat terveztünk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hu-HU" sz="32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        pl.: memóriajáték, helyesírási feladat, képfelismerés</a:t>
            </a:r>
          </a:p>
          <a:p>
            <a:r>
              <a:rPr lang="hu-HU" sz="32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 tesztelés során kiderült, hogy izgalmas és érdekes feladatokat találtunk ki</a:t>
            </a:r>
          </a:p>
        </p:txBody>
      </p:sp>
    </p:spTree>
    <p:extLst>
      <p:ext uri="{BB962C8B-B14F-4D97-AF65-F5344CB8AC3E}">
        <p14:creationId xmlns:p14="http://schemas.microsoft.com/office/powerpoint/2010/main" val="2076784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0C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A6C3ED-F954-45C6-952E-97AECED71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bg1"/>
                </a:solidFill>
                <a:latin typeface="Cooper Black" panose="0208090404030B020404" pitchFamily="18" charset="0"/>
              </a:rPr>
              <a:t>Fotók a projektnapokról</a:t>
            </a:r>
          </a:p>
        </p:txBody>
      </p:sp>
      <p:pic>
        <p:nvPicPr>
          <p:cNvPr id="8" name="Tartalom helye 7">
            <a:extLst>
              <a:ext uri="{FF2B5EF4-FFF2-40B4-BE49-F238E27FC236}">
                <a16:creationId xmlns:a16="http://schemas.microsoft.com/office/drawing/2014/main" id="{B0508726-3301-472D-9993-36E821879C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25" y="1688565"/>
            <a:ext cx="2447627" cy="4351338"/>
          </a:xfrm>
          <a:ln w="53975">
            <a:solidFill>
              <a:schemeClr val="bg1"/>
            </a:solidFill>
          </a:ln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1DBFDC89-E8B5-48AF-A2FE-2274A2429F7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994" y="1688564"/>
            <a:ext cx="2447628" cy="4351339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FAE65818-CE27-4711-9CA9-297FBAA059D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064" y="1687503"/>
            <a:ext cx="2448225" cy="4352400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67825054-B2EF-4B7F-BAF1-73E480D5D49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134" y="1687503"/>
            <a:ext cx="2448225" cy="4352400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9215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0C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230B161B-C3BA-497E-98EE-CDAF905497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42" y="1567074"/>
            <a:ext cx="5611145" cy="4208359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637A5863-1E82-B519-3846-892CA77FFCC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917" y="1662702"/>
            <a:ext cx="5483641" cy="4112731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79954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0C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F6E736A3-3F32-4661-9764-E2DEC2AD1C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89" y="1754491"/>
            <a:ext cx="5496911" cy="4122683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9A57C724-734D-F58E-0BF4-CF3C56A3552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591" y="1939368"/>
            <a:ext cx="5234152" cy="3925614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16771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0C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C175E5-8870-1151-AF50-9DC19FAB7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bg1"/>
                </a:solidFill>
                <a:latin typeface="Cooper Black" panose="0208090404030B020404" pitchFamily="18" charset="0"/>
              </a:rPr>
              <a:t>Közös városnézés Salemiben az olasz iskola koordinátorának vezetésével</a:t>
            </a:r>
            <a:endParaRPr lang="en-GB" dirty="0">
              <a:solidFill>
                <a:schemeClr val="bg1"/>
              </a:solidFill>
              <a:latin typeface="Cooper Black" panose="0208090404030B020404" pitchFamily="18" charset="0"/>
            </a:endParaRP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730B127F-5B63-8E5A-5D5E-1894895B75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37816"/>
            <a:ext cx="3563112" cy="4750817"/>
          </a:xfrm>
          <a:solidFill>
            <a:srgbClr val="1C0C6A"/>
          </a:solidFill>
          <a:ln w="53975">
            <a:solidFill>
              <a:schemeClr val="bg1"/>
            </a:solidFill>
          </a:ln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DAC6D8ED-777A-10D6-E80A-89A2FF8203D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781" y="1805675"/>
            <a:ext cx="2673000" cy="4752000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580364BE-8F50-5945-ACA6-4F6F34F09B6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250" y="1805675"/>
            <a:ext cx="2673000" cy="4752000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25171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0C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8508E48-706B-FF8E-35F5-370331816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56392" cy="1325563"/>
          </a:xfrm>
        </p:spPr>
        <p:txBody>
          <a:bodyPr/>
          <a:lstStyle/>
          <a:p>
            <a:r>
              <a:rPr lang="hu-HU" dirty="0">
                <a:solidFill>
                  <a:schemeClr val="bg1"/>
                </a:solidFill>
                <a:latin typeface="Cooper Black" panose="0208090404030B020404" pitchFamily="18" charset="0"/>
              </a:rPr>
              <a:t>Felfedeztük Szicília történelmi nevezetességeit</a:t>
            </a:r>
            <a:endParaRPr lang="en-GB" dirty="0">
              <a:solidFill>
                <a:schemeClr val="bg1"/>
              </a:solidFill>
              <a:latin typeface="Cooper Black" panose="0208090404030B020404" pitchFamily="18" charset="0"/>
            </a:endParaRP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7D67161A-960E-E649-9793-3FCF5BB45C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41537"/>
            <a:ext cx="3266271" cy="4351338"/>
          </a:xfrm>
          <a:ln w="53975">
            <a:solidFill>
              <a:schemeClr val="bg1"/>
            </a:solidFill>
          </a:ln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38525EC6-567F-A25D-2EFA-9A6D3E509DB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750" y="1346979"/>
            <a:ext cx="2896281" cy="5148944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13E03AFA-542B-C081-2589-D6935BC045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775" y="1894434"/>
            <a:ext cx="3451756" cy="4598441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74522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0C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C308282C-00B6-D3E4-5C39-60A4A1AAF27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77" y="506112"/>
            <a:ext cx="3053040" cy="5427627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38C015F4-E5BD-DCE1-C80B-4FF9A158A0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957" y="1956960"/>
            <a:ext cx="4617817" cy="3462384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B53A72B1-8E37-1B7A-6DA9-99818BB463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714" y="1581339"/>
            <a:ext cx="3267069" cy="4352400"/>
          </a:xfrm>
          <a:prstGeom prst="rect">
            <a:avLst/>
          </a:prstGeom>
          <a:ln w="539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2125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</Words>
  <Application>Microsoft Office PowerPoint</Application>
  <PresentationFormat>Szélesvásznú</PresentationFormat>
  <Paragraphs>24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9" baseType="lpstr">
      <vt:lpstr>Arial</vt:lpstr>
      <vt:lpstr>Bahnschrift SemiBold Condensed</vt:lpstr>
      <vt:lpstr>Bahnschrift SemiBold SemiConden</vt:lpstr>
      <vt:lpstr>Calibri</vt:lpstr>
      <vt:lpstr>Calibri Light</vt:lpstr>
      <vt:lpstr>Cooper Black</vt:lpstr>
      <vt:lpstr>Office-téma</vt:lpstr>
      <vt:lpstr>PowerPoint-bemutató</vt:lpstr>
      <vt:lpstr>Program célja</vt:lpstr>
      <vt:lpstr>Iskolánk szabadulószobája</vt:lpstr>
      <vt:lpstr>Fotók a projektnapokról</vt:lpstr>
      <vt:lpstr>PowerPoint-bemutató</vt:lpstr>
      <vt:lpstr>PowerPoint-bemutató</vt:lpstr>
      <vt:lpstr>Közös városnézés Salemiben az olasz iskola koordinátorának vezetésével</vt:lpstr>
      <vt:lpstr>Felfedeztük Szicília történelmi nevezetességeit</vt:lpstr>
      <vt:lpstr>PowerPoint-bemutató</vt:lpstr>
      <vt:lpstr>PowerPoint-bemutató</vt:lpstr>
      <vt:lpstr>PowerPoint-bemutató</vt:lpstr>
      <vt:lpstr>Mit tanultunk az utazás során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MKG</dc:creator>
  <cp:lastModifiedBy>MKG</cp:lastModifiedBy>
  <cp:revision>37</cp:revision>
  <dcterms:created xsi:type="dcterms:W3CDTF">2025-10-14T10:56:51Z</dcterms:created>
  <dcterms:modified xsi:type="dcterms:W3CDTF">2025-10-15T09:02:26Z</dcterms:modified>
</cp:coreProperties>
</file>